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Raleway" pitchFamily="2" charset="0"/>
      <p:regular r:id="rId9"/>
      <p:bold r:id="rId10"/>
      <p:italic r:id="rId11"/>
      <p:boldItalic r:id="rId12"/>
    </p:embeddedFont>
    <p:embeddedFont>
      <p:font typeface="Source Sans Pro" panose="020B0503030403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308" autoAdjust="0"/>
  </p:normalViewPr>
  <p:slideViewPr>
    <p:cSldViewPr snapToGrid="0">
      <p:cViewPr varScale="1">
        <p:scale>
          <a:sx n="104" d="100"/>
          <a:sy n="104" d="100"/>
        </p:scale>
        <p:origin x="182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d5feb0bbf1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d5feb0bbf1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5feb0bbf1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5feb0bbf1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d5feb0bbf1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d5feb0bbf1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d5feb0bbf1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d5feb0bbf1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5feb0bbf1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d5feb0bbf1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What Your Sub Associations Are Doing For You</a:t>
            </a:r>
            <a:endParaRPr dirty="0">
              <a:latin typeface="+mj-lt"/>
            </a:endParaRPr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n-lt"/>
              </a:rPr>
              <a:t>Fire Brigade Sub Association Update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We’re here to update you on what your five Sub Associations have been working on</a:t>
            </a:r>
            <a:endParaRPr sz="2000" dirty="0"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422399"/>
            <a:ext cx="3999900" cy="3146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Who We Represent:</a:t>
            </a:r>
            <a:endParaRPr i="1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North Otago: Shane Bungard        (12 fire brigades)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Central Otago: David O’Sullivan    (20 fire brigades)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South Otago: Scott Lanauze         (21 fire brigades)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Northern Southland: Nigel Moore (12 fire brigades)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Western Southland: Linton Strang (20 fire brigades)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700" dirty="0"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2"/>
          </p:nvPr>
        </p:nvSpPr>
        <p:spPr>
          <a:xfrm>
            <a:off x="4832400" y="1422399"/>
            <a:ext cx="3999900" cy="31464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What Sub Associations Do:</a:t>
            </a:r>
            <a:endParaRPr i="1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</a:pPr>
            <a:r>
              <a:rPr lang="en-GB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Key role:</a:t>
            </a:r>
            <a:endParaRPr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Support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Advocacy</a:t>
            </a:r>
            <a:endParaRPr sz="1400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</a:pPr>
            <a:r>
              <a:rPr lang="en-GB" sz="1400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Coordination between brigades and the Provincial</a:t>
            </a:r>
            <a:endParaRPr sz="1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latin typeface="+mj-lt"/>
              </a:rPr>
              <a:t>Key Areas of Work</a:t>
            </a:r>
            <a:endParaRPr sz="2000" dirty="0">
              <a:latin typeface="+mj-lt"/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A. Training &amp; Capability 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Courses, exercises, inter-brigade training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Skill development initiatives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Any new programs or improvements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B. Advocacy &amp; Representation 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Raising brigade concerns at Provincial/National level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Policy input or feedback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Supporting brigades with issues</a:t>
            </a:r>
            <a:endParaRPr sz="1600" dirty="0"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C. Communication &amp; Collaboration 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Meetings, forums, information sharing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Improving links between brigades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Supporting isolated or smaller brigades</a:t>
            </a:r>
            <a:b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D. Events &amp; Wellbeing 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Competitions, community events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Mental health / wellbeing support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Recognition of members</a:t>
            </a:r>
            <a:endParaRPr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latin typeface="+mj-lt"/>
              </a:rPr>
              <a:t>Highlights and Achievements</a:t>
            </a:r>
            <a:endParaRPr sz="2000" dirty="0">
              <a:latin typeface="+mj-lt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Successfully designed and launched website (draft version available)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1400" dirty="0">
              <a:solidFill>
                <a:schemeClr val="bg2"/>
              </a:solidFill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Strong advocacy efforts supporting brigade retention of critical fire tanker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1400" dirty="0">
              <a:solidFill>
                <a:schemeClr val="bg2"/>
              </a:solidFill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New Constitution formally adopted across Central and South Otago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1400" dirty="0">
              <a:solidFill>
                <a:schemeClr val="bg2"/>
              </a:solidFill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Increased engagement, with higher meeting participation and key executive positions filled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1400" dirty="0">
              <a:solidFill>
                <a:schemeClr val="bg2"/>
              </a:solidFill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Enhanced training pathways, integrating waterways training with Recruit and SMS sign-offs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1400" dirty="0">
              <a:solidFill>
                <a:schemeClr val="bg2"/>
              </a:solidFill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Strengthened youth engagement through cadet programmes supporting brigade integration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sz="1400" dirty="0">
              <a:solidFill>
                <a:schemeClr val="bg2"/>
              </a:solidFill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400" dirty="0">
                <a:solidFill>
                  <a:schemeClr val="bg2"/>
                </a:solidFill>
                <a:latin typeface="+mn-lt"/>
              </a:rPr>
              <a:t>Delivered targeted training days focused on risks specific to our local areas</a:t>
            </a:r>
            <a:endParaRPr sz="1400" dirty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000" dirty="0">
                <a:latin typeface="+mj-lt"/>
              </a:rPr>
              <a:t>How are we going to innovate and achieve milestones</a:t>
            </a:r>
            <a:endParaRPr sz="2000" dirty="0">
              <a:latin typeface="+mj-lt"/>
            </a:endParaRPr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14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The Pareto Principle, or 80/20 rule, states that roughly 80% of outcomes (results) come from 20% of causes (inputs). Developed by Vilfredo Pareto, this concept emphasizes that a vital few factors drive the majority of results, allowing for improved efficiency, productivity, and focus by prioritizing high-impact actions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40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●"/>
            </a:pPr>
            <a:r>
              <a:rPr lang="en-GB" sz="1400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Applications:</a:t>
            </a:r>
            <a:endParaRPr sz="1400"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○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Business: 80% of profit is generated by 20% of customers or products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○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Productivity: 20% of tasks deliver 80% of results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○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Software: 80% of crashes are caused by 20% of bugs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○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Quality Management: 80% of defects are caused by 20% of problems.</a:t>
            </a:r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○"/>
            </a:pP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700"/>
              <a:buFont typeface="Arial"/>
              <a:buChar char="●"/>
            </a:pPr>
            <a:r>
              <a:rPr lang="en-GB" sz="1400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Usage: </a:t>
            </a:r>
            <a:r>
              <a:rPr lang="en-GB" sz="14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It is used as a prioritizing tool, not a strict mathematical law, to focus efforts where they have the largest impact.</a:t>
            </a:r>
            <a:endParaRPr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latin typeface="+mj-lt"/>
              </a:rPr>
              <a:t>Call to Action</a:t>
            </a:r>
            <a:endParaRPr sz="2000" dirty="0">
              <a:latin typeface="+mj-lt"/>
            </a:endParaRPr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brigades can engage: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-3111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Attend Sub Association meetings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Provide feedback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Get involved in events/training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Attend Sub Association meetings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Share your feedback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Support training &amp; initiatives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Sub Associations will engage with Brigades:</a:t>
            </a:r>
            <a:endParaRPr b="1"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Engaging directly with brigades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Asking what you need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Shaping priorities based on feedback</a:t>
            </a:r>
            <a:endParaRPr sz="1800" dirty="0"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Challenges Expected: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Keeping brigades engaged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Time and resource pressures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Reaching everyone effectively</a:t>
            </a:r>
            <a:endParaRPr b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i="1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the Sub Associations will keep doing:</a:t>
            </a:r>
            <a:endParaRPr i="1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More training opportunities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Continue youth engagement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Grow use of the website</a:t>
            </a:r>
            <a:endParaRPr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</a:pPr>
            <a:r>
              <a:rPr lang="en-GB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Keep listening to brigades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Office PowerPoint</Application>
  <PresentationFormat>On-screen Show (16:9)</PresentationFormat>
  <Paragraphs>76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Raleway</vt:lpstr>
      <vt:lpstr>Source Sans Pro</vt:lpstr>
      <vt:lpstr>Arial</vt:lpstr>
      <vt:lpstr>Plum</vt:lpstr>
      <vt:lpstr>What Your Sub Associations Are Doing For You</vt:lpstr>
      <vt:lpstr>We’re here to update you on what your five Sub Associations have been working on</vt:lpstr>
      <vt:lpstr>Key Areas of Work</vt:lpstr>
      <vt:lpstr>Highlights and Achievements</vt:lpstr>
      <vt:lpstr>How are we going to innovate and achieve milestones</vt:lpstr>
      <vt:lpstr>Call to Action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Scott Lanauze</dc:creator>
  <cp:lastModifiedBy>Scott Lanauze</cp:lastModifiedBy>
  <cp:revision>1</cp:revision>
  <dcterms:modified xsi:type="dcterms:W3CDTF">2026-04-14T06:29:45Z</dcterms:modified>
</cp:coreProperties>
</file>